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35D0-9C51-411A-934F-DDD667F7C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64F30-481E-4FD5-A416-0D5D6AF7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5D258-9AD3-452B-B2A1-933636D1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89291-F555-47EB-9981-0C842696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4546D-4060-4885-9D6E-C6028674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0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FBCB-9572-4C3E-96A3-01561881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6A5CC-EA2E-4C1F-951F-6D318CDC9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0102-1DEA-4DE1-B5B8-3C214A3C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8080-D57E-4879-8C59-D4AC3393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2B1F-172A-4506-AB39-3A971C6D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49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E1AEE-D87F-4B53-A12A-0232AD1B5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DE52C-B3F8-4502-AA4A-DC0EB8151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1159-A553-4D70-AFD9-F1304ACF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574C-91CE-49DD-8928-D66BE9CE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D7564-856B-4B1E-B431-8CDB5138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649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4325-DD98-400F-8B5A-DA5F7FD9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47E0-E980-41E4-949D-0096B8EA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D4F6-1688-4DC8-9B20-DCA26A23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F85E-7743-460D-8ADE-CB4DE363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109DE-599F-4198-8821-D785C75B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99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4A7A-3F80-4333-AC17-ECED717B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FD824-025C-4367-B5E4-0C4336EA7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A7BE7-4795-4345-85B6-D2B54359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0DD2E-8125-4359-B345-DFC642E2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3E5-382D-430C-8F49-F0302C0C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4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F583-77F8-44B1-8F73-8E2ED092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7BE9-1BD9-469F-87D1-CD3F7D9AA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3936-F9D2-40B1-BB0A-2A9FAD52F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37540-DE41-4A9D-84F7-1F2F7A97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E71D8-0F48-4557-9DFD-11369F5E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59CB-EF58-4521-BDD2-8532A518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9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6CDE-7056-4C1B-AA8C-D557B683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98AB1-9FF4-41DE-B04A-41BA01B31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4B1F5-69CC-410A-9380-7566EBBA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2C239-7AE7-4E3B-B733-8E4392998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7E985-BF11-4C0E-B606-08832EFDB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93E9C-0525-4424-9BA4-BD5C5B17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7D3B3-2A6E-404D-B0EF-050187D6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118AF-596E-4A95-BCDE-6FA563F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16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7CE0-ADE8-4DC5-874B-24ABEAE8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A1E82-52EB-4FFC-8666-2881AF46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559E2-119D-4AAE-AEFE-89FAD700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297E8-C727-48FB-A4F0-2EEB1F3C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67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76CD3-3279-4569-92C1-16A9FAD8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4A7AA-BE04-467D-8089-92D9DD3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266C-BBD1-4F8B-906F-943202D3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79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59C8-CE79-48B7-AA3A-0DA2B87A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CBBD-5C3E-41C3-AA4E-D28F8229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35315-1E5A-446C-B5E4-D8A62FB9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2AF5-A439-4DBD-B52C-E17E6D7C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F34E7-AAC2-451A-AAF2-1A69E003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22CC3-9496-4708-8377-DE476D49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0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D83C-E602-44FD-8FB3-3FA9FE9B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8E24-B77E-4911-8291-6BFC8D3F5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7D0D2-E422-4CB2-8054-9FB153D8B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E463D-A971-4127-BB72-08890205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98567-10BA-4BA0-B974-0432FAA9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B8D79-7B50-4E38-898E-2874934F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1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A787F-3F7A-46E9-858C-A68B3A0A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2B3E0-3F32-480A-B5D6-E0F9578A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654E-EFC6-4A89-AEC7-AC06653EA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A449-8D24-4C2F-BF19-94CCD163234A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E5EE-2F8D-46E4-9FDC-67E50C46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58FB-2B34-4F14-9E35-9D40AE2A9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7D91-7B90-40B5-BC5C-F9B782A847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7966-46A1-4B86-B680-339FDC0D9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89471"/>
            <a:ext cx="5427407" cy="8945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Topic…………….</a:t>
            </a:r>
            <a:endParaRPr lang="th-TH" b="1" dirty="0">
              <a:solidFill>
                <a:srgbClr val="002060"/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38B48F-8555-4913-B213-41D75C81A83B}"/>
              </a:ext>
            </a:extLst>
          </p:cNvPr>
          <p:cNvSpPr txBox="1">
            <a:spLocks/>
          </p:cNvSpPr>
          <p:nvPr/>
        </p:nvSpPr>
        <p:spPr>
          <a:xfrm>
            <a:off x="6990735" y="3898799"/>
            <a:ext cx="2708787" cy="550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Speaker……</a:t>
            </a:r>
            <a:endParaRPr lang="th-TH" sz="3600" dirty="0">
              <a:solidFill>
                <a:schemeClr val="tx2"/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90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AE24-4629-436F-9FA5-CCD4AE50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Content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FA8B92-1999-42B3-A4C2-207D1A09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894"/>
            <a:ext cx="9021386" cy="118527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113386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64580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DB Lim X</vt:lpstr>
      <vt:lpstr>Office Theme</vt:lpstr>
      <vt:lpstr>Topic…………….</vt:lpstr>
      <vt:lpstr>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Topic…………….</dc:title>
  <dc:creator>Marut  Klongklaew</dc:creator>
  <cp:lastModifiedBy>Marut  Klongklaew</cp:lastModifiedBy>
  <cp:revision>1</cp:revision>
  <dcterms:created xsi:type="dcterms:W3CDTF">2026-02-27T07:39:26Z</dcterms:created>
  <dcterms:modified xsi:type="dcterms:W3CDTF">2026-02-27T07:40:17Z</dcterms:modified>
</cp:coreProperties>
</file>