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C938-77D7-4B71-BB35-EB4808E41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6F325-F4B5-40B6-A0D6-EC6B08E36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E2505-9E77-4241-A51F-C74D2733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3C9D-84B9-4BD1-ACDA-EEAE2DDF7189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824B7-38D0-44DE-96EE-643703ED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78CD2-3ADF-4D43-9717-3C8C3D80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213A-883C-428D-8575-6A0FCEAA07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557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6F432-A2AF-4CCF-8DA2-4DD7DBAE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1192B-9C54-47B9-B079-C728ED21B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0CA4-BC6F-45FF-AA22-4B6D43BA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3C9D-84B9-4BD1-ACDA-EEAE2DDF7189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F5F74-C043-43B0-8662-2A886254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58A9D-3D42-4872-BD23-47686EB8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213A-883C-428D-8575-6A0FCEAA07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344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C4A843-7DC3-4241-BB3E-6765D28E8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153D8-6C96-4303-84C3-8D486A1BB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37F21-C28D-4597-AAA4-727FA3A8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3C9D-84B9-4BD1-ACDA-EEAE2DDF7189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108EE-C18B-4D44-9C59-DC6ED49D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E8C33-AC14-4C08-B03D-3C37B205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213A-883C-428D-8575-6A0FCEAA07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865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A6F60-96FC-4259-B4E1-5FAA9A581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F6C4B-4538-4281-A167-2071B9945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BAA10-C40E-4F83-B571-42FA695F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3C9D-84B9-4BD1-ACDA-EEAE2DDF7189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B045B-BE18-4FFF-BF02-B8F38AB8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320E2-EA1B-484F-B200-2B43D89C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213A-883C-428D-8575-6A0FCEAA07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20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97A7-95B5-4DC9-B4E1-1BD493D6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4BCF2-A894-4B2D-8A7E-87043766B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A3936-9A2C-4A6C-8F28-4B9CE63B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3C9D-84B9-4BD1-ACDA-EEAE2DDF7189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D0F49-4AB1-45AD-9C6F-A770513A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43506-1D59-431A-AFBE-4212798B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213A-883C-428D-8575-6A0FCEAA07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58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373C-071E-4F91-B884-D6554794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F865E-77A3-4D9F-A1D4-563ADE5C8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0E4B2-F47A-4E33-9B2A-52525A813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3A622-DB07-40A2-966A-EA55EDEE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3C9D-84B9-4BD1-ACDA-EEAE2DDF7189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406CD-787E-4FCA-B8E1-3C9C2F197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92DB0-E2D1-4134-956E-F17F776C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213A-883C-428D-8575-6A0FCEAA07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564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2EE4-FD1D-4F80-BBB0-7D4FE711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E317D-FE68-4735-B5A0-4AA78195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3CB8C-A886-47F6-9C79-93440CF01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69E1F-3C52-41DA-9DD0-0EC433472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CB131-3F91-4019-AE88-AE418EDF3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422107-EFE1-47DD-8C0D-9A8494A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3C9D-84B9-4BD1-ACDA-EEAE2DDF7189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B7DD43-46BD-4A88-AC1C-C5F13FC5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B8A011-1811-4B07-8941-BDE48D47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213A-883C-428D-8575-6A0FCEAA07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858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35D9-AE91-4CC4-8811-E017FBB3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2F7B9E-07A4-4E55-B7CC-2699FB6D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3C9D-84B9-4BD1-ACDA-EEAE2DDF7189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824AB-3461-4F3B-84CB-C72862A7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C54B0-4BED-49F8-BA0C-8D5EDBA4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213A-883C-428D-8575-6A0FCEAA07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263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B45B9-120D-4963-8859-F628A769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3C9D-84B9-4BD1-ACDA-EEAE2DDF7189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BFE22-A114-4EEE-8967-4C1134F1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17A87-AE44-4DDE-BE76-326E1670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213A-883C-428D-8575-6A0FCEAA07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773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E20D-B789-4C2A-B6D9-131D6D9E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85688-1265-4065-B7D7-E52B25936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65BF8-F898-4C14-BF21-D2B102CC1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3E122-A59A-4542-B913-C22A0031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3C9D-84B9-4BD1-ACDA-EEAE2DDF7189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BC38E-3077-4FA4-A1D9-96DF8891B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15432-797F-47B6-8F16-A3F4A900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213A-883C-428D-8575-6A0FCEAA07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050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865E-5613-4626-ABBD-813D774B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BA543-7D77-465C-8C5B-C3AB9CFD3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D2B02-90AA-4B17-BA5B-D78B3AB9F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67CE4-4DD4-4EA0-AA4A-F8815FAD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3C9D-84B9-4BD1-ACDA-EEAE2DDF7189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46AB8-1F1D-429A-B119-CD582741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21177-A54A-45CC-B89F-1C966E66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213A-883C-428D-8575-6A0FCEAA07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849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74F3F-2865-49AC-8DB4-2782F14D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BE86E-627C-44F1-83BC-8F3FA0FE1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22B14-ED0D-4B6F-AE7F-F35346976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3C9D-84B9-4BD1-ACDA-EEAE2DDF7189}" type="datetimeFigureOut">
              <a:rPr lang="th-TH" smtClean="0"/>
              <a:t>27/02/69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623D1-E7FC-4A10-B033-E2159A05C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7D0DE-1406-4B6C-8478-5D4E9C6EB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213A-883C-428D-8575-6A0FCEAA07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43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2A20D1-3ABD-4D97-979C-54A489543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109" y="2177398"/>
            <a:ext cx="5427407" cy="8945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Topic…………….</a:t>
            </a:r>
            <a:endParaRPr lang="th-TH" b="1" dirty="0">
              <a:solidFill>
                <a:srgbClr val="002060"/>
              </a:solidFill>
              <a:latin typeface="DB Lim X" panose="02000506060000020004" pitchFamily="2" charset="-34"/>
              <a:cs typeface="DB Lim X" panose="02000506060000020004" pitchFamily="2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F3B5D1-E1DE-4C57-8F15-D9A5CF9D111E}"/>
              </a:ext>
            </a:extLst>
          </p:cNvPr>
          <p:cNvSpPr txBox="1">
            <a:spLocks/>
          </p:cNvSpPr>
          <p:nvPr/>
        </p:nvSpPr>
        <p:spPr>
          <a:xfrm>
            <a:off x="1836844" y="4286726"/>
            <a:ext cx="2708787" cy="5502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2"/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Speaker……</a:t>
            </a:r>
            <a:endParaRPr lang="th-TH" sz="3600" dirty="0">
              <a:solidFill>
                <a:schemeClr val="tx2"/>
              </a:solidFill>
              <a:latin typeface="DB Lim X" panose="02000506060000020004" pitchFamily="2" charset="-34"/>
              <a:cs typeface="DB Lim X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452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8FB3ED-82F9-4404-AFE8-E879F33F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/>
              <a:t>Content</a:t>
            </a:r>
            <a:endParaRPr lang="th-TH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C3B739-34FE-4DD0-A395-2E0D4431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894"/>
            <a:ext cx="9021386" cy="118527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113386"/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63589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DB Lim X</vt:lpstr>
      <vt:lpstr>Office Theme</vt:lpstr>
      <vt:lpstr>Topic…………….</vt:lpstr>
      <vt:lpstr>Topic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Topic…………….</dc:title>
  <dc:creator>Marut  Klongklaew</dc:creator>
  <cp:lastModifiedBy>Marut  Klongklaew</cp:lastModifiedBy>
  <cp:revision>2</cp:revision>
  <dcterms:created xsi:type="dcterms:W3CDTF">2026-02-27T07:42:16Z</dcterms:created>
  <dcterms:modified xsi:type="dcterms:W3CDTF">2026-02-27T09:22:32Z</dcterms:modified>
</cp:coreProperties>
</file>