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0764500" cy="36576000"/>
  <p:notesSz cx="6858000" cy="9144000"/>
  <p:defaultTextStyle>
    <a:defPPr>
      <a:defRPr lang="th-TH"/>
    </a:defPPr>
    <a:lvl1pPr marL="0" algn="l" defTabSz="2752344" rtl="0" eaLnBrk="1" latinLnBrk="0" hangingPunct="1">
      <a:defRPr sz="8428" kern="1200">
        <a:solidFill>
          <a:schemeClr val="tx1"/>
        </a:solidFill>
        <a:latin typeface="+mn-lt"/>
        <a:ea typeface="+mn-ea"/>
        <a:cs typeface="+mn-cs"/>
      </a:defRPr>
    </a:lvl1pPr>
    <a:lvl2pPr marL="1376172" algn="l" defTabSz="2752344" rtl="0" eaLnBrk="1" latinLnBrk="0" hangingPunct="1">
      <a:defRPr sz="8428" kern="1200">
        <a:solidFill>
          <a:schemeClr val="tx1"/>
        </a:solidFill>
        <a:latin typeface="+mn-lt"/>
        <a:ea typeface="+mn-ea"/>
        <a:cs typeface="+mn-cs"/>
      </a:defRPr>
    </a:lvl2pPr>
    <a:lvl3pPr marL="2752344" algn="l" defTabSz="2752344" rtl="0" eaLnBrk="1" latinLnBrk="0" hangingPunct="1">
      <a:defRPr sz="8428" kern="1200">
        <a:solidFill>
          <a:schemeClr val="tx1"/>
        </a:solidFill>
        <a:latin typeface="+mn-lt"/>
        <a:ea typeface="+mn-ea"/>
        <a:cs typeface="+mn-cs"/>
      </a:defRPr>
    </a:lvl3pPr>
    <a:lvl4pPr marL="4128516" algn="l" defTabSz="2752344" rtl="0" eaLnBrk="1" latinLnBrk="0" hangingPunct="1">
      <a:defRPr sz="8428" kern="1200">
        <a:solidFill>
          <a:schemeClr val="tx1"/>
        </a:solidFill>
        <a:latin typeface="+mn-lt"/>
        <a:ea typeface="+mn-ea"/>
        <a:cs typeface="+mn-cs"/>
      </a:defRPr>
    </a:lvl4pPr>
    <a:lvl5pPr marL="5504688" algn="l" defTabSz="2752344" rtl="0" eaLnBrk="1" latinLnBrk="0" hangingPunct="1">
      <a:defRPr sz="8428" kern="1200">
        <a:solidFill>
          <a:schemeClr val="tx1"/>
        </a:solidFill>
        <a:latin typeface="+mn-lt"/>
        <a:ea typeface="+mn-ea"/>
        <a:cs typeface="+mn-cs"/>
      </a:defRPr>
    </a:lvl5pPr>
    <a:lvl6pPr marL="6880860" algn="l" defTabSz="2752344" rtl="0" eaLnBrk="1" latinLnBrk="0" hangingPunct="1">
      <a:defRPr sz="8428" kern="1200">
        <a:solidFill>
          <a:schemeClr val="tx1"/>
        </a:solidFill>
        <a:latin typeface="+mn-lt"/>
        <a:ea typeface="+mn-ea"/>
        <a:cs typeface="+mn-cs"/>
      </a:defRPr>
    </a:lvl6pPr>
    <a:lvl7pPr marL="8257032" algn="l" defTabSz="2752344" rtl="0" eaLnBrk="1" latinLnBrk="0" hangingPunct="1">
      <a:defRPr sz="8428" kern="1200">
        <a:solidFill>
          <a:schemeClr val="tx1"/>
        </a:solidFill>
        <a:latin typeface="+mn-lt"/>
        <a:ea typeface="+mn-ea"/>
        <a:cs typeface="+mn-cs"/>
      </a:defRPr>
    </a:lvl7pPr>
    <a:lvl8pPr marL="9633204" algn="l" defTabSz="2752344" rtl="0" eaLnBrk="1" latinLnBrk="0" hangingPunct="1">
      <a:defRPr sz="8428" kern="1200">
        <a:solidFill>
          <a:schemeClr val="tx1"/>
        </a:solidFill>
        <a:latin typeface="+mn-lt"/>
        <a:ea typeface="+mn-ea"/>
        <a:cs typeface="+mn-cs"/>
      </a:defRPr>
    </a:lvl8pPr>
    <a:lvl9pPr marL="11009376" algn="l" defTabSz="2752344" rtl="0" eaLnBrk="1" latinLnBrk="0" hangingPunct="1">
      <a:defRPr sz="842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4" d="100"/>
          <a:sy n="14" d="100"/>
        </p:scale>
        <p:origin x="19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338" y="5985936"/>
            <a:ext cx="17649825" cy="12733867"/>
          </a:xfrm>
        </p:spPr>
        <p:txBody>
          <a:bodyPr anchor="b"/>
          <a:lstStyle>
            <a:lvl1pPr algn="ctr">
              <a:defRPr sz="13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5563" y="19210869"/>
            <a:ext cx="15573375" cy="8830731"/>
          </a:xfrm>
        </p:spPr>
        <p:txBody>
          <a:bodyPr/>
          <a:lstStyle>
            <a:lvl1pPr marL="0" indent="0" algn="ctr">
              <a:buNone/>
              <a:defRPr sz="5450"/>
            </a:lvl1pPr>
            <a:lvl2pPr marL="1038210" indent="0" algn="ctr">
              <a:buNone/>
              <a:defRPr sz="4542"/>
            </a:lvl2pPr>
            <a:lvl3pPr marL="2076420" indent="0" algn="ctr">
              <a:buNone/>
              <a:defRPr sz="4087"/>
            </a:lvl3pPr>
            <a:lvl4pPr marL="3114629" indent="0" algn="ctr">
              <a:buNone/>
              <a:defRPr sz="3633"/>
            </a:lvl4pPr>
            <a:lvl5pPr marL="4152839" indent="0" algn="ctr">
              <a:buNone/>
              <a:defRPr sz="3633"/>
            </a:lvl5pPr>
            <a:lvl6pPr marL="5191049" indent="0" algn="ctr">
              <a:buNone/>
              <a:defRPr sz="3633"/>
            </a:lvl6pPr>
            <a:lvl7pPr marL="6229259" indent="0" algn="ctr">
              <a:buNone/>
              <a:defRPr sz="3633"/>
            </a:lvl7pPr>
            <a:lvl8pPr marL="7267468" indent="0" algn="ctr">
              <a:buNone/>
              <a:defRPr sz="3633"/>
            </a:lvl8pPr>
            <a:lvl9pPr marL="8305678" indent="0" algn="ctr">
              <a:buNone/>
              <a:defRPr sz="36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AA64-1AE4-4356-8510-92AA444810AB}" type="datetimeFigureOut">
              <a:rPr lang="th-TH" smtClean="0"/>
              <a:t>27/03/69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852F-6BDB-4F62-A7CC-D4DE008348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003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AA64-1AE4-4356-8510-92AA444810AB}" type="datetimeFigureOut">
              <a:rPr lang="th-TH" smtClean="0"/>
              <a:t>27/03/69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852F-6BDB-4F62-A7CC-D4DE008348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096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859597" y="1947334"/>
            <a:ext cx="4477345" cy="309964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7560" y="1947334"/>
            <a:ext cx="13172480" cy="309964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AA64-1AE4-4356-8510-92AA444810AB}" type="datetimeFigureOut">
              <a:rPr lang="th-TH" smtClean="0"/>
              <a:t>27/03/69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852F-6BDB-4F62-A7CC-D4DE008348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2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AA64-1AE4-4356-8510-92AA444810AB}" type="datetimeFigureOut">
              <a:rPr lang="th-TH" smtClean="0"/>
              <a:t>27/03/69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852F-6BDB-4F62-A7CC-D4DE008348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724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746" y="9118611"/>
            <a:ext cx="17909381" cy="15214597"/>
          </a:xfrm>
        </p:spPr>
        <p:txBody>
          <a:bodyPr anchor="b"/>
          <a:lstStyle>
            <a:lvl1pPr>
              <a:defRPr sz="13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746" y="24477144"/>
            <a:ext cx="17909381" cy="8000997"/>
          </a:xfrm>
        </p:spPr>
        <p:txBody>
          <a:bodyPr/>
          <a:lstStyle>
            <a:lvl1pPr marL="0" indent="0">
              <a:buNone/>
              <a:defRPr sz="5450">
                <a:solidFill>
                  <a:schemeClr val="tx1"/>
                </a:solidFill>
              </a:defRPr>
            </a:lvl1pPr>
            <a:lvl2pPr marL="1038210" indent="0">
              <a:buNone/>
              <a:defRPr sz="4542">
                <a:solidFill>
                  <a:schemeClr val="tx1">
                    <a:tint val="75000"/>
                  </a:schemeClr>
                </a:solidFill>
              </a:defRPr>
            </a:lvl2pPr>
            <a:lvl3pPr marL="2076420" indent="0">
              <a:buNone/>
              <a:defRPr sz="4087">
                <a:solidFill>
                  <a:schemeClr val="tx1">
                    <a:tint val="75000"/>
                  </a:schemeClr>
                </a:solidFill>
              </a:defRPr>
            </a:lvl3pPr>
            <a:lvl4pPr marL="3114629" indent="0">
              <a:buNone/>
              <a:defRPr sz="3633">
                <a:solidFill>
                  <a:schemeClr val="tx1">
                    <a:tint val="75000"/>
                  </a:schemeClr>
                </a:solidFill>
              </a:defRPr>
            </a:lvl4pPr>
            <a:lvl5pPr marL="4152839" indent="0">
              <a:buNone/>
              <a:defRPr sz="3633">
                <a:solidFill>
                  <a:schemeClr val="tx1">
                    <a:tint val="75000"/>
                  </a:schemeClr>
                </a:solidFill>
              </a:defRPr>
            </a:lvl5pPr>
            <a:lvl6pPr marL="5191049" indent="0">
              <a:buNone/>
              <a:defRPr sz="3633">
                <a:solidFill>
                  <a:schemeClr val="tx1">
                    <a:tint val="75000"/>
                  </a:schemeClr>
                </a:solidFill>
              </a:defRPr>
            </a:lvl6pPr>
            <a:lvl7pPr marL="6229259" indent="0">
              <a:buNone/>
              <a:defRPr sz="3633">
                <a:solidFill>
                  <a:schemeClr val="tx1">
                    <a:tint val="75000"/>
                  </a:schemeClr>
                </a:solidFill>
              </a:defRPr>
            </a:lvl7pPr>
            <a:lvl8pPr marL="7267468" indent="0">
              <a:buNone/>
              <a:defRPr sz="3633">
                <a:solidFill>
                  <a:schemeClr val="tx1">
                    <a:tint val="75000"/>
                  </a:schemeClr>
                </a:solidFill>
              </a:defRPr>
            </a:lvl8pPr>
            <a:lvl9pPr marL="8305678" indent="0">
              <a:buNone/>
              <a:defRPr sz="3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AA64-1AE4-4356-8510-92AA444810AB}" type="datetimeFigureOut">
              <a:rPr lang="th-TH" smtClean="0"/>
              <a:t>27/03/69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852F-6BDB-4F62-A7CC-D4DE008348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395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7559" y="9736667"/>
            <a:ext cx="8824913" cy="2320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12028" y="9736667"/>
            <a:ext cx="8824913" cy="2320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AA64-1AE4-4356-8510-92AA444810AB}" type="datetimeFigureOut">
              <a:rPr lang="th-TH" smtClean="0"/>
              <a:t>27/03/69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852F-6BDB-4F62-A7CC-D4DE008348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574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264" y="1947342"/>
            <a:ext cx="17909381" cy="70696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0266" y="8966203"/>
            <a:ext cx="8784355" cy="4394197"/>
          </a:xfrm>
        </p:spPr>
        <p:txBody>
          <a:bodyPr anchor="b"/>
          <a:lstStyle>
            <a:lvl1pPr marL="0" indent="0">
              <a:buNone/>
              <a:defRPr sz="5450" b="1"/>
            </a:lvl1pPr>
            <a:lvl2pPr marL="1038210" indent="0">
              <a:buNone/>
              <a:defRPr sz="4542" b="1"/>
            </a:lvl2pPr>
            <a:lvl3pPr marL="2076420" indent="0">
              <a:buNone/>
              <a:defRPr sz="4087" b="1"/>
            </a:lvl3pPr>
            <a:lvl4pPr marL="3114629" indent="0">
              <a:buNone/>
              <a:defRPr sz="3633" b="1"/>
            </a:lvl4pPr>
            <a:lvl5pPr marL="4152839" indent="0">
              <a:buNone/>
              <a:defRPr sz="3633" b="1"/>
            </a:lvl5pPr>
            <a:lvl6pPr marL="5191049" indent="0">
              <a:buNone/>
              <a:defRPr sz="3633" b="1"/>
            </a:lvl6pPr>
            <a:lvl7pPr marL="6229259" indent="0">
              <a:buNone/>
              <a:defRPr sz="3633" b="1"/>
            </a:lvl7pPr>
            <a:lvl8pPr marL="7267468" indent="0">
              <a:buNone/>
              <a:defRPr sz="3633" b="1"/>
            </a:lvl8pPr>
            <a:lvl9pPr marL="8305678" indent="0">
              <a:buNone/>
              <a:defRPr sz="36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0266" y="13360400"/>
            <a:ext cx="8784355" cy="19651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512029" y="8966203"/>
            <a:ext cx="8827617" cy="4394197"/>
          </a:xfrm>
        </p:spPr>
        <p:txBody>
          <a:bodyPr anchor="b"/>
          <a:lstStyle>
            <a:lvl1pPr marL="0" indent="0">
              <a:buNone/>
              <a:defRPr sz="5450" b="1"/>
            </a:lvl1pPr>
            <a:lvl2pPr marL="1038210" indent="0">
              <a:buNone/>
              <a:defRPr sz="4542" b="1"/>
            </a:lvl2pPr>
            <a:lvl3pPr marL="2076420" indent="0">
              <a:buNone/>
              <a:defRPr sz="4087" b="1"/>
            </a:lvl3pPr>
            <a:lvl4pPr marL="3114629" indent="0">
              <a:buNone/>
              <a:defRPr sz="3633" b="1"/>
            </a:lvl4pPr>
            <a:lvl5pPr marL="4152839" indent="0">
              <a:buNone/>
              <a:defRPr sz="3633" b="1"/>
            </a:lvl5pPr>
            <a:lvl6pPr marL="5191049" indent="0">
              <a:buNone/>
              <a:defRPr sz="3633" b="1"/>
            </a:lvl6pPr>
            <a:lvl7pPr marL="6229259" indent="0">
              <a:buNone/>
              <a:defRPr sz="3633" b="1"/>
            </a:lvl7pPr>
            <a:lvl8pPr marL="7267468" indent="0">
              <a:buNone/>
              <a:defRPr sz="3633" b="1"/>
            </a:lvl8pPr>
            <a:lvl9pPr marL="8305678" indent="0">
              <a:buNone/>
              <a:defRPr sz="36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512029" y="13360400"/>
            <a:ext cx="8827617" cy="19651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AA64-1AE4-4356-8510-92AA444810AB}" type="datetimeFigureOut">
              <a:rPr lang="th-TH" smtClean="0"/>
              <a:t>27/03/69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852F-6BDB-4F62-A7CC-D4DE008348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64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AA64-1AE4-4356-8510-92AA444810AB}" type="datetimeFigureOut">
              <a:rPr lang="th-TH" smtClean="0"/>
              <a:t>27/03/69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852F-6BDB-4F62-A7CC-D4DE008348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081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AA64-1AE4-4356-8510-92AA444810AB}" type="datetimeFigureOut">
              <a:rPr lang="th-TH" smtClean="0"/>
              <a:t>27/03/69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852F-6BDB-4F62-A7CC-D4DE008348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90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264" y="2438400"/>
            <a:ext cx="6697092" cy="8534400"/>
          </a:xfrm>
        </p:spPr>
        <p:txBody>
          <a:bodyPr anchor="b"/>
          <a:lstStyle>
            <a:lvl1pPr>
              <a:defRPr sz="7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7617" y="5266275"/>
            <a:ext cx="10512028" cy="25992667"/>
          </a:xfrm>
        </p:spPr>
        <p:txBody>
          <a:bodyPr/>
          <a:lstStyle>
            <a:lvl1pPr>
              <a:defRPr sz="7267"/>
            </a:lvl1pPr>
            <a:lvl2pPr>
              <a:defRPr sz="6358"/>
            </a:lvl2pPr>
            <a:lvl3pPr>
              <a:defRPr sz="5450"/>
            </a:lvl3pPr>
            <a:lvl4pPr>
              <a:defRPr sz="4542"/>
            </a:lvl4pPr>
            <a:lvl5pPr>
              <a:defRPr sz="4542"/>
            </a:lvl5pPr>
            <a:lvl6pPr>
              <a:defRPr sz="4542"/>
            </a:lvl6pPr>
            <a:lvl7pPr>
              <a:defRPr sz="4542"/>
            </a:lvl7pPr>
            <a:lvl8pPr>
              <a:defRPr sz="4542"/>
            </a:lvl8pPr>
            <a:lvl9pPr>
              <a:defRPr sz="45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0264" y="10972800"/>
            <a:ext cx="6697092" cy="20328469"/>
          </a:xfrm>
        </p:spPr>
        <p:txBody>
          <a:bodyPr/>
          <a:lstStyle>
            <a:lvl1pPr marL="0" indent="0">
              <a:buNone/>
              <a:defRPr sz="3633"/>
            </a:lvl1pPr>
            <a:lvl2pPr marL="1038210" indent="0">
              <a:buNone/>
              <a:defRPr sz="3179"/>
            </a:lvl2pPr>
            <a:lvl3pPr marL="2076420" indent="0">
              <a:buNone/>
              <a:defRPr sz="2725"/>
            </a:lvl3pPr>
            <a:lvl4pPr marL="3114629" indent="0">
              <a:buNone/>
              <a:defRPr sz="2271"/>
            </a:lvl4pPr>
            <a:lvl5pPr marL="4152839" indent="0">
              <a:buNone/>
              <a:defRPr sz="2271"/>
            </a:lvl5pPr>
            <a:lvl6pPr marL="5191049" indent="0">
              <a:buNone/>
              <a:defRPr sz="2271"/>
            </a:lvl6pPr>
            <a:lvl7pPr marL="6229259" indent="0">
              <a:buNone/>
              <a:defRPr sz="2271"/>
            </a:lvl7pPr>
            <a:lvl8pPr marL="7267468" indent="0">
              <a:buNone/>
              <a:defRPr sz="2271"/>
            </a:lvl8pPr>
            <a:lvl9pPr marL="8305678" indent="0">
              <a:buNone/>
              <a:defRPr sz="227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AA64-1AE4-4356-8510-92AA444810AB}" type="datetimeFigureOut">
              <a:rPr lang="th-TH" smtClean="0"/>
              <a:t>27/03/69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852F-6BDB-4F62-A7CC-D4DE008348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405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264" y="2438400"/>
            <a:ext cx="6697092" cy="8534400"/>
          </a:xfrm>
        </p:spPr>
        <p:txBody>
          <a:bodyPr anchor="b"/>
          <a:lstStyle>
            <a:lvl1pPr>
              <a:defRPr sz="7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27617" y="5266275"/>
            <a:ext cx="10512028" cy="25992667"/>
          </a:xfrm>
        </p:spPr>
        <p:txBody>
          <a:bodyPr anchor="t"/>
          <a:lstStyle>
            <a:lvl1pPr marL="0" indent="0">
              <a:buNone/>
              <a:defRPr sz="7267"/>
            </a:lvl1pPr>
            <a:lvl2pPr marL="1038210" indent="0">
              <a:buNone/>
              <a:defRPr sz="6358"/>
            </a:lvl2pPr>
            <a:lvl3pPr marL="2076420" indent="0">
              <a:buNone/>
              <a:defRPr sz="5450"/>
            </a:lvl3pPr>
            <a:lvl4pPr marL="3114629" indent="0">
              <a:buNone/>
              <a:defRPr sz="4542"/>
            </a:lvl4pPr>
            <a:lvl5pPr marL="4152839" indent="0">
              <a:buNone/>
              <a:defRPr sz="4542"/>
            </a:lvl5pPr>
            <a:lvl6pPr marL="5191049" indent="0">
              <a:buNone/>
              <a:defRPr sz="4542"/>
            </a:lvl6pPr>
            <a:lvl7pPr marL="6229259" indent="0">
              <a:buNone/>
              <a:defRPr sz="4542"/>
            </a:lvl7pPr>
            <a:lvl8pPr marL="7267468" indent="0">
              <a:buNone/>
              <a:defRPr sz="4542"/>
            </a:lvl8pPr>
            <a:lvl9pPr marL="8305678" indent="0">
              <a:buNone/>
              <a:defRPr sz="454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0264" y="10972800"/>
            <a:ext cx="6697092" cy="20328469"/>
          </a:xfrm>
        </p:spPr>
        <p:txBody>
          <a:bodyPr/>
          <a:lstStyle>
            <a:lvl1pPr marL="0" indent="0">
              <a:buNone/>
              <a:defRPr sz="3633"/>
            </a:lvl1pPr>
            <a:lvl2pPr marL="1038210" indent="0">
              <a:buNone/>
              <a:defRPr sz="3179"/>
            </a:lvl2pPr>
            <a:lvl3pPr marL="2076420" indent="0">
              <a:buNone/>
              <a:defRPr sz="2725"/>
            </a:lvl3pPr>
            <a:lvl4pPr marL="3114629" indent="0">
              <a:buNone/>
              <a:defRPr sz="2271"/>
            </a:lvl4pPr>
            <a:lvl5pPr marL="4152839" indent="0">
              <a:buNone/>
              <a:defRPr sz="2271"/>
            </a:lvl5pPr>
            <a:lvl6pPr marL="5191049" indent="0">
              <a:buNone/>
              <a:defRPr sz="2271"/>
            </a:lvl6pPr>
            <a:lvl7pPr marL="6229259" indent="0">
              <a:buNone/>
              <a:defRPr sz="2271"/>
            </a:lvl7pPr>
            <a:lvl8pPr marL="7267468" indent="0">
              <a:buNone/>
              <a:defRPr sz="2271"/>
            </a:lvl8pPr>
            <a:lvl9pPr marL="8305678" indent="0">
              <a:buNone/>
              <a:defRPr sz="227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AA64-1AE4-4356-8510-92AA444810AB}" type="datetimeFigureOut">
              <a:rPr lang="th-TH" smtClean="0"/>
              <a:t>27/03/69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852F-6BDB-4F62-A7CC-D4DE008348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876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7560" y="1947342"/>
            <a:ext cx="17909381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560" y="9736667"/>
            <a:ext cx="17909381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7559" y="33900542"/>
            <a:ext cx="4672013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DAA64-1AE4-4356-8510-92AA444810AB}" type="datetimeFigureOut">
              <a:rPr lang="th-TH" smtClean="0"/>
              <a:t>27/03/69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8241" y="33900542"/>
            <a:ext cx="7008019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64928" y="33900542"/>
            <a:ext cx="4672013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4852F-6BDB-4F62-A7CC-D4DE008348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34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76420" rtl="0" eaLnBrk="1" latinLnBrk="0" hangingPunct="1">
        <a:lnSpc>
          <a:spcPct val="90000"/>
        </a:lnSpc>
        <a:spcBef>
          <a:spcPct val="0"/>
        </a:spcBef>
        <a:buNone/>
        <a:defRPr sz="9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9105" indent="-519105" algn="l" defTabSz="2076420" rtl="0" eaLnBrk="1" latinLnBrk="0" hangingPunct="1">
        <a:lnSpc>
          <a:spcPct val="90000"/>
        </a:lnSpc>
        <a:spcBef>
          <a:spcPts val="2271"/>
        </a:spcBef>
        <a:buFont typeface="Arial" panose="020B0604020202020204" pitchFamily="34" charset="0"/>
        <a:buChar char="•"/>
        <a:defRPr sz="6358" kern="1200">
          <a:solidFill>
            <a:schemeClr val="tx1"/>
          </a:solidFill>
          <a:latin typeface="+mn-lt"/>
          <a:ea typeface="+mn-ea"/>
          <a:cs typeface="+mn-cs"/>
        </a:defRPr>
      </a:lvl1pPr>
      <a:lvl2pPr marL="1557315" indent="-519105" algn="l" defTabSz="2076420" rtl="0" eaLnBrk="1" latinLnBrk="0" hangingPunct="1">
        <a:lnSpc>
          <a:spcPct val="90000"/>
        </a:lnSpc>
        <a:spcBef>
          <a:spcPts val="1135"/>
        </a:spcBef>
        <a:buFont typeface="Arial" panose="020B0604020202020204" pitchFamily="34" charset="0"/>
        <a:buChar char="•"/>
        <a:defRPr sz="5450" kern="1200">
          <a:solidFill>
            <a:schemeClr val="tx1"/>
          </a:solidFill>
          <a:latin typeface="+mn-lt"/>
          <a:ea typeface="+mn-ea"/>
          <a:cs typeface="+mn-cs"/>
        </a:defRPr>
      </a:lvl2pPr>
      <a:lvl3pPr marL="2595524" indent="-519105" algn="l" defTabSz="2076420" rtl="0" eaLnBrk="1" latinLnBrk="0" hangingPunct="1">
        <a:lnSpc>
          <a:spcPct val="90000"/>
        </a:lnSpc>
        <a:spcBef>
          <a:spcPts val="1135"/>
        </a:spcBef>
        <a:buFont typeface="Arial" panose="020B0604020202020204" pitchFamily="34" charset="0"/>
        <a:buChar char="•"/>
        <a:defRPr sz="4542" kern="1200">
          <a:solidFill>
            <a:schemeClr val="tx1"/>
          </a:solidFill>
          <a:latin typeface="+mn-lt"/>
          <a:ea typeface="+mn-ea"/>
          <a:cs typeface="+mn-cs"/>
        </a:defRPr>
      </a:lvl3pPr>
      <a:lvl4pPr marL="3633734" indent="-519105" algn="l" defTabSz="2076420" rtl="0" eaLnBrk="1" latinLnBrk="0" hangingPunct="1">
        <a:lnSpc>
          <a:spcPct val="90000"/>
        </a:lnSpc>
        <a:spcBef>
          <a:spcPts val="1135"/>
        </a:spcBef>
        <a:buFont typeface="Arial" panose="020B0604020202020204" pitchFamily="34" charset="0"/>
        <a:buChar char="•"/>
        <a:defRPr sz="4087" kern="1200">
          <a:solidFill>
            <a:schemeClr val="tx1"/>
          </a:solidFill>
          <a:latin typeface="+mn-lt"/>
          <a:ea typeface="+mn-ea"/>
          <a:cs typeface="+mn-cs"/>
        </a:defRPr>
      </a:lvl4pPr>
      <a:lvl5pPr marL="4671944" indent="-519105" algn="l" defTabSz="2076420" rtl="0" eaLnBrk="1" latinLnBrk="0" hangingPunct="1">
        <a:lnSpc>
          <a:spcPct val="90000"/>
        </a:lnSpc>
        <a:spcBef>
          <a:spcPts val="1135"/>
        </a:spcBef>
        <a:buFont typeface="Arial" panose="020B0604020202020204" pitchFamily="34" charset="0"/>
        <a:buChar char="•"/>
        <a:defRPr sz="4087" kern="1200">
          <a:solidFill>
            <a:schemeClr val="tx1"/>
          </a:solidFill>
          <a:latin typeface="+mn-lt"/>
          <a:ea typeface="+mn-ea"/>
          <a:cs typeface="+mn-cs"/>
        </a:defRPr>
      </a:lvl5pPr>
      <a:lvl6pPr marL="5710154" indent="-519105" algn="l" defTabSz="2076420" rtl="0" eaLnBrk="1" latinLnBrk="0" hangingPunct="1">
        <a:lnSpc>
          <a:spcPct val="90000"/>
        </a:lnSpc>
        <a:spcBef>
          <a:spcPts val="1135"/>
        </a:spcBef>
        <a:buFont typeface="Arial" panose="020B0604020202020204" pitchFamily="34" charset="0"/>
        <a:buChar char="•"/>
        <a:defRPr sz="4087" kern="1200">
          <a:solidFill>
            <a:schemeClr val="tx1"/>
          </a:solidFill>
          <a:latin typeface="+mn-lt"/>
          <a:ea typeface="+mn-ea"/>
          <a:cs typeface="+mn-cs"/>
        </a:defRPr>
      </a:lvl6pPr>
      <a:lvl7pPr marL="6748363" indent="-519105" algn="l" defTabSz="2076420" rtl="0" eaLnBrk="1" latinLnBrk="0" hangingPunct="1">
        <a:lnSpc>
          <a:spcPct val="90000"/>
        </a:lnSpc>
        <a:spcBef>
          <a:spcPts val="1135"/>
        </a:spcBef>
        <a:buFont typeface="Arial" panose="020B0604020202020204" pitchFamily="34" charset="0"/>
        <a:buChar char="•"/>
        <a:defRPr sz="4087" kern="1200">
          <a:solidFill>
            <a:schemeClr val="tx1"/>
          </a:solidFill>
          <a:latin typeface="+mn-lt"/>
          <a:ea typeface="+mn-ea"/>
          <a:cs typeface="+mn-cs"/>
        </a:defRPr>
      </a:lvl7pPr>
      <a:lvl8pPr marL="7786573" indent="-519105" algn="l" defTabSz="2076420" rtl="0" eaLnBrk="1" latinLnBrk="0" hangingPunct="1">
        <a:lnSpc>
          <a:spcPct val="90000"/>
        </a:lnSpc>
        <a:spcBef>
          <a:spcPts val="1135"/>
        </a:spcBef>
        <a:buFont typeface="Arial" panose="020B0604020202020204" pitchFamily="34" charset="0"/>
        <a:buChar char="•"/>
        <a:defRPr sz="4087" kern="1200">
          <a:solidFill>
            <a:schemeClr val="tx1"/>
          </a:solidFill>
          <a:latin typeface="+mn-lt"/>
          <a:ea typeface="+mn-ea"/>
          <a:cs typeface="+mn-cs"/>
        </a:defRPr>
      </a:lvl8pPr>
      <a:lvl9pPr marL="8824783" indent="-519105" algn="l" defTabSz="2076420" rtl="0" eaLnBrk="1" latinLnBrk="0" hangingPunct="1">
        <a:lnSpc>
          <a:spcPct val="90000"/>
        </a:lnSpc>
        <a:spcBef>
          <a:spcPts val="1135"/>
        </a:spcBef>
        <a:buFont typeface="Arial" panose="020B0604020202020204" pitchFamily="34" charset="0"/>
        <a:buChar char="•"/>
        <a:defRPr sz="4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76420" rtl="0" eaLnBrk="1" latinLnBrk="0" hangingPunct="1">
        <a:defRPr sz="4087" kern="1200">
          <a:solidFill>
            <a:schemeClr val="tx1"/>
          </a:solidFill>
          <a:latin typeface="+mn-lt"/>
          <a:ea typeface="+mn-ea"/>
          <a:cs typeface="+mn-cs"/>
        </a:defRPr>
      </a:lvl1pPr>
      <a:lvl2pPr marL="1038210" algn="l" defTabSz="2076420" rtl="0" eaLnBrk="1" latinLnBrk="0" hangingPunct="1">
        <a:defRPr sz="4087" kern="1200">
          <a:solidFill>
            <a:schemeClr val="tx1"/>
          </a:solidFill>
          <a:latin typeface="+mn-lt"/>
          <a:ea typeface="+mn-ea"/>
          <a:cs typeface="+mn-cs"/>
        </a:defRPr>
      </a:lvl2pPr>
      <a:lvl3pPr marL="2076420" algn="l" defTabSz="2076420" rtl="0" eaLnBrk="1" latinLnBrk="0" hangingPunct="1">
        <a:defRPr sz="4087" kern="1200">
          <a:solidFill>
            <a:schemeClr val="tx1"/>
          </a:solidFill>
          <a:latin typeface="+mn-lt"/>
          <a:ea typeface="+mn-ea"/>
          <a:cs typeface="+mn-cs"/>
        </a:defRPr>
      </a:lvl3pPr>
      <a:lvl4pPr marL="3114629" algn="l" defTabSz="2076420" rtl="0" eaLnBrk="1" latinLnBrk="0" hangingPunct="1">
        <a:defRPr sz="4087" kern="1200">
          <a:solidFill>
            <a:schemeClr val="tx1"/>
          </a:solidFill>
          <a:latin typeface="+mn-lt"/>
          <a:ea typeface="+mn-ea"/>
          <a:cs typeface="+mn-cs"/>
        </a:defRPr>
      </a:lvl4pPr>
      <a:lvl5pPr marL="4152839" algn="l" defTabSz="2076420" rtl="0" eaLnBrk="1" latinLnBrk="0" hangingPunct="1">
        <a:defRPr sz="4087" kern="1200">
          <a:solidFill>
            <a:schemeClr val="tx1"/>
          </a:solidFill>
          <a:latin typeface="+mn-lt"/>
          <a:ea typeface="+mn-ea"/>
          <a:cs typeface="+mn-cs"/>
        </a:defRPr>
      </a:lvl5pPr>
      <a:lvl6pPr marL="5191049" algn="l" defTabSz="2076420" rtl="0" eaLnBrk="1" latinLnBrk="0" hangingPunct="1">
        <a:defRPr sz="4087" kern="1200">
          <a:solidFill>
            <a:schemeClr val="tx1"/>
          </a:solidFill>
          <a:latin typeface="+mn-lt"/>
          <a:ea typeface="+mn-ea"/>
          <a:cs typeface="+mn-cs"/>
        </a:defRPr>
      </a:lvl6pPr>
      <a:lvl7pPr marL="6229259" algn="l" defTabSz="2076420" rtl="0" eaLnBrk="1" latinLnBrk="0" hangingPunct="1">
        <a:defRPr sz="4087" kern="1200">
          <a:solidFill>
            <a:schemeClr val="tx1"/>
          </a:solidFill>
          <a:latin typeface="+mn-lt"/>
          <a:ea typeface="+mn-ea"/>
          <a:cs typeface="+mn-cs"/>
        </a:defRPr>
      </a:lvl7pPr>
      <a:lvl8pPr marL="7267468" algn="l" defTabSz="2076420" rtl="0" eaLnBrk="1" latinLnBrk="0" hangingPunct="1">
        <a:defRPr sz="4087" kern="1200">
          <a:solidFill>
            <a:schemeClr val="tx1"/>
          </a:solidFill>
          <a:latin typeface="+mn-lt"/>
          <a:ea typeface="+mn-ea"/>
          <a:cs typeface="+mn-cs"/>
        </a:defRPr>
      </a:lvl8pPr>
      <a:lvl9pPr marL="8305678" algn="l" defTabSz="2076420" rtl="0" eaLnBrk="1" latinLnBrk="0" hangingPunct="1">
        <a:defRPr sz="4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36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Cordia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MUNS</dc:creator>
  <cp:lastModifiedBy>MUNS</cp:lastModifiedBy>
  <cp:revision>1</cp:revision>
  <dcterms:created xsi:type="dcterms:W3CDTF">2026-03-26T22:13:39Z</dcterms:created>
  <dcterms:modified xsi:type="dcterms:W3CDTF">2026-03-26T22:19:17Z</dcterms:modified>
</cp:coreProperties>
</file>